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4" r:id="rId14"/>
    <p:sldId id="266" r:id="rId15"/>
    <p:sldId id="267" r:id="rId16"/>
    <p:sldId id="277" r:id="rId17"/>
    <p:sldId id="26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6" autoAdjust="0"/>
    <p:restoredTop sz="73333" autoAdjust="0"/>
  </p:normalViewPr>
  <p:slideViewPr>
    <p:cSldViewPr snapToGrid="0">
      <p:cViewPr varScale="1">
        <p:scale>
          <a:sx n="87" d="100"/>
          <a:sy n="87" d="100"/>
        </p:scale>
        <p:origin x="131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Predicting Housing Prices in Ames Iowa through Machine Learning Techniques</a:t>
            </a:r>
            <a:r>
              <a:rPr lang="en" dirty="0"/>
              <a:t>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30300" y="3236725"/>
            <a:ext cx="6683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Rajesh Arasada, Yung Chou, Nilesh Patel, Pankaj Sharma, Tim Waterman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33" y="585923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91319"/>
              </p:ext>
            </p:extLst>
          </p:nvPr>
        </p:nvGraphicFramePr>
        <p:xfrm>
          <a:off x="1387366" y="3284522"/>
          <a:ext cx="5875283" cy="14527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021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492469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283779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347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21927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41" y="585923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852748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78" y="585923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53" y="1852748"/>
            <a:ext cx="1743075" cy="1266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50DED4-161A-1E45-BC38-AD32972F1B69}"/>
              </a:ext>
            </a:extLst>
          </p:cNvPr>
          <p:cNvSpPr/>
          <p:nvPr/>
        </p:nvSpPr>
        <p:spPr>
          <a:xfrm>
            <a:off x="857313" y="13019"/>
            <a:ext cx="7429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Candara" panose="020E0502030303020204" pitchFamily="34" charset="0"/>
              </a:rPr>
              <a:t>Predicting house prices using linear models</a:t>
            </a:r>
            <a:endParaRPr lang="en-US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5" y="585923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924579" y="2524576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2935239" y="2501348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039953" y="2524576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03B73-AB3E-4D05-BD7A-C7A8917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E5175-8EAD-4489-A33D-03583929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mode: 014667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Tree-based: 014952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30A2-9665-42A7-8ED6-EFA3386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654736"/>
            <a:ext cx="6400800" cy="59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0D01C-CA98-4E08-8812-BD356D3B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5" y="3253562"/>
            <a:ext cx="6400800" cy="8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85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External Condition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Features Engineering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0" y="10579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42" y="2652002"/>
            <a:ext cx="8010525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422</Words>
  <Application>Microsoft Office PowerPoint</Application>
  <PresentationFormat>On-screen Show (16:9)</PresentationFormat>
  <Paragraphs>93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PowerPoint Presentation</vt:lpstr>
      <vt:lpstr>Linear Models</vt:lpstr>
      <vt:lpstr>lm</vt:lpstr>
      <vt:lpstr>ridge</vt:lpstr>
      <vt:lpstr>lasso</vt:lpstr>
      <vt:lpstr>elastic net</vt:lpstr>
      <vt:lpstr>PowerPoint Presentation</vt:lpstr>
      <vt:lpstr>PowerPoint Presentation</vt:lpstr>
      <vt:lpstr>PowerPoint Presentation</vt:lpstr>
      <vt:lpstr>Scores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 </dc:title>
  <cp:lastModifiedBy>da</cp:lastModifiedBy>
  <cp:revision>18</cp:revision>
  <dcterms:modified xsi:type="dcterms:W3CDTF">2018-11-19T18:44:37Z</dcterms:modified>
</cp:coreProperties>
</file>